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679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de49eb2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ac92f9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98677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5e4dc6e3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d5e4dc6e3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数列求和之倒序相加法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e6f36c62?pid=6de49eb2e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如果一个数列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首末两端等“距离”的两项之和相等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，那么可以用倒序相加法求这个数列的前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.等差数列的前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项和公式就是用这种方法推导的.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2e6f36c62?pid=6de49eb2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536b109d?pid=8ac92f99e&amp;color=0,0,0&amp;bt=1&amp;bbb=1&amp;hb=1"/>
              <p:cNvSpPr/>
              <p:nvPr/>
            </p:nvSpPr>
            <p:spPr>
              <a:xfrm>
                <a:off x="832104" y="1080000"/>
                <a:ext cx="10533888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536b109d?pid=8ac92f99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95400"/>
              </a:xfrm>
              <a:prstGeom prst="rect">
                <a:avLst/>
              </a:prstGeom>
              <a:blipFill>
                <a:blip r:embed="rId3"/>
                <a:stretch>
                  <a:fillRect l="-810" b="-65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536b109d?pid=8ac92f99e&amp;color=0,0,0&amp;bt=1&amp;bbb=1&amp;hb=1"/>
              <p:cNvSpPr/>
              <p:nvPr/>
            </p:nvSpPr>
            <p:spPr>
              <a:xfrm>
                <a:off x="832104" y="1080000"/>
                <a:ext cx="10533888" cy="449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名师有话说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两端等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距离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的两项之和具有相同性质的数列求和问题都可以用倒序相加法求解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倒序相加法的关键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在于对称性的应用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数列是一种特殊的函数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所以往往也会将此方法应用到函数问题中求函数值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住如下结论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为定值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特别地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为定值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特别地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)=±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为定值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536b109d?pid=8ac92f99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95800"/>
              </a:xfrm>
              <a:prstGeom prst="rect">
                <a:avLst/>
              </a:prstGeom>
              <a:blipFill>
                <a:blip r:embed="rId3"/>
                <a:stretch>
                  <a:fillRect l="-1389" r="-2662" b="-1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f08e045ba?vop=1&amp;pid=519867759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f08e045ba?vop=1&amp;pid=51986775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f08e045ba.bracket?vop=1&amp;pid=519867759&amp;color=0,0,0&amp;vpa=1"/>
          <p:cNvSpPr/>
          <p:nvPr/>
        </p:nvSpPr>
        <p:spPr>
          <a:xfrm>
            <a:off x="6495701" y="1264022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f08e045ba.choices?vop=1&amp;pid=519867759&amp;color=0,0,0&amp;bbb=1"/>
              <p:cNvSpPr/>
              <p:nvPr/>
            </p:nvSpPr>
            <p:spPr>
              <a:xfrm>
                <a:off x="832104" y="1501512"/>
                <a:ext cx="10533888" cy="4194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30322" algn="l"/>
                    <a:tab pos="5457444" algn="l"/>
                    <a:tab pos="80972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f08e045ba.choices?vop=1&amp;pid=5198677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1512"/>
                <a:ext cx="10533888" cy="419481"/>
              </a:xfrm>
              <a:prstGeom prst="rect">
                <a:avLst/>
              </a:prstGeom>
              <a:blipFill>
                <a:blip r:embed="rId4"/>
                <a:stretch>
                  <a:fillRect l="-1042" b="-159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f08e045ba?vop=1&amp;pid=519867759&amp;color=0,0,0&amp;bbb=1"/>
              <p:cNvSpPr/>
              <p:nvPr/>
            </p:nvSpPr>
            <p:spPr>
              <a:xfrm>
                <a:off x="832104" y="1931724"/>
                <a:ext cx="10533888" cy="6351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通过等差中项的性质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结合倒序相加法求式子的值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f08e045ba?vop=1&amp;pid=5198677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31724"/>
                <a:ext cx="10533888" cy="635127"/>
              </a:xfrm>
              <a:prstGeom prst="rect">
                <a:avLst/>
              </a:prstGeom>
              <a:blipFill>
                <a:blip r:embed="rId5"/>
                <a:stretch>
                  <a:fillRect l="-1042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f08e045ba?vop=1&amp;pid=519867759&amp;color=0,0,0&amp;bbb=1"/>
              <p:cNvSpPr/>
              <p:nvPr/>
            </p:nvSpPr>
            <p:spPr>
              <a:xfrm>
                <a:off x="832104" y="2578662"/>
                <a:ext cx="10533888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由等差数列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则对于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=2×1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025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024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两式相加可得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025×1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f08e045ba?vop=1&amp;pid=51986775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8662"/>
                <a:ext cx="10533888" cy="1790700"/>
              </a:xfrm>
              <a:prstGeom prst="rect">
                <a:avLst/>
              </a:prstGeom>
              <a:blipFill>
                <a:blip r:embed="rId6"/>
                <a:stretch>
                  <a:fillRect l="-1042" b="-34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Office PowerPoint</Application>
  <PresentationFormat>宽屏</PresentationFormat>
  <Paragraphs>33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2025-10-22T02:23:48Z</dcterms:created>
  <dcterms:modified xsi:type="dcterms:W3CDTF">2025-10-22T02:33:18Z</dcterms:modified>
  <cp:category/>
  <cp:contentStatus/>
</cp:coreProperties>
</file>